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91" y="1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94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6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0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1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13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8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07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80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2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4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49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2CD6-5BDD-41F3-87AC-A876AD007798}" type="datetimeFigureOut">
              <a:rPr kumimoji="1" lang="ja-JP" altLang="en-US" smtClean="0"/>
              <a:t>2016/6/5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8F5FB-FBA6-422B-AE33-0AF7004FB1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3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615" y="2083554"/>
            <a:ext cx="1252798" cy="111072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946" y="5394802"/>
            <a:ext cx="1487875" cy="74371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95" y="960853"/>
            <a:ext cx="1655650" cy="75552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95" y="4625293"/>
            <a:ext cx="1655650" cy="75552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8554" y="3417904"/>
            <a:ext cx="852366" cy="66153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9964" y="3360248"/>
            <a:ext cx="777307" cy="66153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7947" y="4555088"/>
            <a:ext cx="1487875" cy="67837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95" y="3426374"/>
            <a:ext cx="1658782" cy="75695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295" y="1944793"/>
            <a:ext cx="1655651" cy="75552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15" y="1031559"/>
            <a:ext cx="1323554" cy="37603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250847" y="172393"/>
            <a:ext cx="747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NICO-1</a:t>
            </a:r>
            <a:r>
              <a:rPr kumimoji="1" lang="ja-JP" altLang="en-US" dirty="0"/>
              <a:t>イラストデータです。学会発表等の際に御使用ください。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3580" y="6442502"/>
            <a:ext cx="88573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これらのイラストの著作権は、株式会社ギンレイラボが管理しています。ユーザー様の学会、論文等での発表、代理店企業様のパンフレット、</a:t>
            </a:r>
            <a:r>
              <a:rPr kumimoji="1" lang="en-US" altLang="ja-JP" sz="1050" dirty="0"/>
              <a:t>Web</a:t>
            </a:r>
            <a:r>
              <a:rPr kumimoji="1" lang="ja-JP" altLang="en-US" sz="1050" dirty="0"/>
              <a:t>等の宣伝媒体への使用については、自由にご利用ください。イラストの要望等も承ります。株）ギンレイラボまでお問い合わせください。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3732" y="1060390"/>
            <a:ext cx="1244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正式ロゴ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3732" y="2196144"/>
            <a:ext cx="103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説明図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3732" y="3331898"/>
            <a:ext cx="137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連結状態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3732" y="4633726"/>
            <a:ext cx="137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単体使用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13025" y="956888"/>
            <a:ext cx="170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機能的説明図</a:t>
            </a:r>
            <a:endParaRPr kumimoji="1" lang="en-US" altLang="ja-JP" dirty="0"/>
          </a:p>
          <a:p>
            <a:r>
              <a:rPr kumimoji="1" lang="ja-JP" altLang="en-US" dirty="0"/>
              <a:t>フィルター有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13025" y="3331103"/>
            <a:ext cx="170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機能的説明図</a:t>
            </a:r>
            <a:endParaRPr kumimoji="1" lang="en-US" altLang="ja-JP" dirty="0"/>
          </a:p>
          <a:p>
            <a:r>
              <a:rPr kumimoji="1" lang="ja-JP" altLang="en-US" dirty="0"/>
              <a:t>フィルター無</a:t>
            </a:r>
          </a:p>
        </p:txBody>
      </p:sp>
    </p:spTree>
    <p:extLst>
      <p:ext uri="{BB962C8B-B14F-4D97-AF65-F5344CB8AC3E}">
        <p14:creationId xmlns:p14="http://schemas.microsoft.com/office/powerpoint/2010/main" val="15599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2016-06-05T11:51:41Z</dcterms:created>
  <dcterms:modified xsi:type="dcterms:W3CDTF">2016-06-05T11:51:50Z</dcterms:modified>
</cp:coreProperties>
</file>